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elina Polujanskaitė" userId="7bd6a84f-fe68-44e8-8934-057d9cc4be29" providerId="ADAL" clId="{01633BF0-FF15-49D4-9B5F-1E97B0165A35}"/>
    <pc:docChg chg="undo custSel addSld delSld modSld">
      <pc:chgData name="Evelina Polujanskaitė" userId="7bd6a84f-fe68-44e8-8934-057d9cc4be29" providerId="ADAL" clId="{01633BF0-FF15-49D4-9B5F-1E97B0165A35}" dt="2022-08-04T08:16:33.001" v="201" actId="20577"/>
      <pc:docMkLst>
        <pc:docMk/>
      </pc:docMkLst>
      <pc:sldChg chg="modSp mod">
        <pc:chgData name="Evelina Polujanskaitė" userId="7bd6a84f-fe68-44e8-8934-057d9cc4be29" providerId="ADAL" clId="{01633BF0-FF15-49D4-9B5F-1E97B0165A35}" dt="2022-08-04T08:16:33.001" v="201" actId="20577"/>
        <pc:sldMkLst>
          <pc:docMk/>
          <pc:sldMk cId="2538419964" sldId="256"/>
        </pc:sldMkLst>
        <pc:spChg chg="mod">
          <ac:chgData name="Evelina Polujanskaitė" userId="7bd6a84f-fe68-44e8-8934-057d9cc4be29" providerId="ADAL" clId="{01633BF0-FF15-49D4-9B5F-1E97B0165A35}" dt="2022-08-04T08:16:33.001" v="201" actId="20577"/>
          <ac:spMkLst>
            <pc:docMk/>
            <pc:sldMk cId="2538419964" sldId="256"/>
            <ac:spMk id="2" creationId="{C07B4F3A-1EC8-86EF-8BDF-FECA109F23DA}"/>
          </ac:spMkLst>
        </pc:spChg>
      </pc:sldChg>
      <pc:sldChg chg="new del">
        <pc:chgData name="Evelina Polujanskaitė" userId="7bd6a84f-fe68-44e8-8934-057d9cc4be29" providerId="ADAL" clId="{01633BF0-FF15-49D4-9B5F-1E97B0165A35}" dt="2022-08-04T08:09:59.454" v="1" actId="2696"/>
        <pc:sldMkLst>
          <pc:docMk/>
          <pc:sldMk cId="284530361" sldId="260"/>
        </pc:sldMkLst>
      </pc:sldChg>
      <pc:sldChg chg="addSp delSp modSp new mod">
        <pc:chgData name="Evelina Polujanskaitė" userId="7bd6a84f-fe68-44e8-8934-057d9cc4be29" providerId="ADAL" clId="{01633BF0-FF15-49D4-9B5F-1E97B0165A35}" dt="2022-08-04T08:15:55.860" v="151" actId="5793"/>
        <pc:sldMkLst>
          <pc:docMk/>
          <pc:sldMk cId="510071645" sldId="260"/>
        </pc:sldMkLst>
        <pc:spChg chg="mod">
          <ac:chgData name="Evelina Polujanskaitė" userId="7bd6a84f-fe68-44e8-8934-057d9cc4be29" providerId="ADAL" clId="{01633BF0-FF15-49D4-9B5F-1E97B0165A35}" dt="2022-08-04T08:15:51.525" v="150" actId="20577"/>
          <ac:spMkLst>
            <pc:docMk/>
            <pc:sldMk cId="510071645" sldId="260"/>
            <ac:spMk id="2" creationId="{BE0639D0-E497-4A61-1125-A83EA3411D85}"/>
          </ac:spMkLst>
        </pc:spChg>
        <pc:spChg chg="mod">
          <ac:chgData name="Evelina Polujanskaitė" userId="7bd6a84f-fe68-44e8-8934-057d9cc4be29" providerId="ADAL" clId="{01633BF0-FF15-49D4-9B5F-1E97B0165A35}" dt="2022-08-04T08:15:55.860" v="151" actId="5793"/>
          <ac:spMkLst>
            <pc:docMk/>
            <pc:sldMk cId="510071645" sldId="260"/>
            <ac:spMk id="3" creationId="{570CCEFD-05AF-ED93-986C-4377DCE82B5D}"/>
          </ac:spMkLst>
        </pc:spChg>
        <pc:picChg chg="add del">
          <ac:chgData name="Evelina Polujanskaitė" userId="7bd6a84f-fe68-44e8-8934-057d9cc4be29" providerId="ADAL" clId="{01633BF0-FF15-49D4-9B5F-1E97B0165A35}" dt="2022-08-04T08:15:26.215" v="131" actId="478"/>
          <ac:picMkLst>
            <pc:docMk/>
            <pc:sldMk cId="510071645" sldId="260"/>
            <ac:picMk id="5" creationId="{20422E9F-CC62-F592-D198-61AF0C857B8A}"/>
          </ac:picMkLst>
        </pc:picChg>
      </pc:sldChg>
    </pc:docChg>
  </pc:docChgLst>
  <pc:docChgLst>
    <pc:chgData name="Evelina Polujanskaitė" userId="7bd6a84f-fe68-44e8-8934-057d9cc4be29" providerId="ADAL" clId="{2509D7AF-01E1-4FCD-809F-61B8A7B662D5}"/>
    <pc:docChg chg="addSld modSld">
      <pc:chgData name="Evelina Polujanskaitė" userId="7bd6a84f-fe68-44e8-8934-057d9cc4be29" providerId="ADAL" clId="{2509D7AF-01E1-4FCD-809F-61B8A7B662D5}" dt="2023-04-27T05:24:19.087" v="22" actId="20577"/>
      <pc:docMkLst>
        <pc:docMk/>
      </pc:docMkLst>
      <pc:sldChg chg="modSp new mod">
        <pc:chgData name="Evelina Polujanskaitė" userId="7bd6a84f-fe68-44e8-8934-057d9cc4be29" providerId="ADAL" clId="{2509D7AF-01E1-4FCD-809F-61B8A7B662D5}" dt="2023-04-27T05:24:19.087" v="22" actId="20577"/>
        <pc:sldMkLst>
          <pc:docMk/>
          <pc:sldMk cId="170952533" sldId="261"/>
        </pc:sldMkLst>
        <pc:spChg chg="mod">
          <ac:chgData name="Evelina Polujanskaitė" userId="7bd6a84f-fe68-44e8-8934-057d9cc4be29" providerId="ADAL" clId="{2509D7AF-01E1-4FCD-809F-61B8A7B662D5}" dt="2023-04-27T05:24:19.087" v="22" actId="20577"/>
          <ac:spMkLst>
            <pc:docMk/>
            <pc:sldMk cId="170952533" sldId="261"/>
            <ac:spMk id="2" creationId="{9050E7B3-6DD4-6005-6413-46F705163641}"/>
          </ac:spMkLst>
        </pc:spChg>
        <pc:spChg chg="mod">
          <ac:chgData name="Evelina Polujanskaitė" userId="7bd6a84f-fe68-44e8-8934-057d9cc4be29" providerId="ADAL" clId="{2509D7AF-01E1-4FCD-809F-61B8A7B662D5}" dt="2023-04-27T05:24:11.784" v="1"/>
          <ac:spMkLst>
            <pc:docMk/>
            <pc:sldMk cId="170952533" sldId="261"/>
            <ac:spMk id="3" creationId="{20444030-B3E2-E879-6BAA-760EC2BB2625}"/>
          </ac:spMkLst>
        </pc:spChg>
      </pc:sldChg>
    </pc:docChg>
  </pc:docChgLst>
  <pc:docChgLst>
    <pc:chgData name="Evelina Polujanskaitė" userId="7bd6a84f-fe68-44e8-8934-057d9cc4be29" providerId="ADAL" clId="{CCC765CD-8144-420D-A5DC-B40CC745B46F}"/>
    <pc:docChg chg="delSld">
      <pc:chgData name="Evelina Polujanskaitė" userId="7bd6a84f-fe68-44e8-8934-057d9cc4be29" providerId="ADAL" clId="{CCC765CD-8144-420D-A5DC-B40CC745B46F}" dt="2023-05-22T06:43:18.716" v="0" actId="2696"/>
      <pc:docMkLst>
        <pc:docMk/>
      </pc:docMkLst>
      <pc:sldChg chg="del">
        <pc:chgData name="Evelina Polujanskaitė" userId="7bd6a84f-fe68-44e8-8934-057d9cc4be29" providerId="ADAL" clId="{CCC765CD-8144-420D-A5DC-B40CC745B46F}" dt="2023-05-22T06:43:18.716" v="0" actId="2696"/>
        <pc:sldMkLst>
          <pc:docMk/>
          <pc:sldMk cId="170952533" sldId="26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E8A1-6DA8-4496-BCE8-03ED561CC4E5}"/>
              </a:ext>
            </a:extLst>
          </p:cNvPr>
          <p:cNvSpPr>
            <a:spLocks noGrp="1"/>
          </p:cNvSpPr>
          <p:nvPr>
            <p:ph type="ctrTitle"/>
          </p:nvPr>
        </p:nvSpPr>
        <p:spPr>
          <a:xfrm>
            <a:off x="838200" y="365760"/>
            <a:ext cx="10515600" cy="2890202"/>
          </a:xfrm>
        </p:spPr>
        <p:txBody>
          <a:bodyPr anchor="b">
            <a:normAutofit/>
          </a:bodyPr>
          <a:lstStyle>
            <a:lvl1pPr algn="l">
              <a:defRPr sz="6600"/>
            </a:lvl1pPr>
          </a:lstStyle>
          <a:p>
            <a:r>
              <a:rPr lang="en-US" dirty="0"/>
              <a:t>Click to edit Master title style</a:t>
            </a:r>
          </a:p>
        </p:txBody>
      </p:sp>
      <p:sp>
        <p:nvSpPr>
          <p:cNvPr id="3" name="Subtitle 2">
            <a:extLst>
              <a:ext uri="{FF2B5EF4-FFF2-40B4-BE49-F238E27FC236}">
                <a16:creationId xmlns:a16="http://schemas.microsoft.com/office/drawing/2014/main" id="{3EB24CCC-3D44-4BB5-AA35-A21607EF69A4}"/>
              </a:ext>
            </a:extLst>
          </p:cNvPr>
          <p:cNvSpPr>
            <a:spLocks noGrp="1"/>
          </p:cNvSpPr>
          <p:nvPr>
            <p:ph type="subTitle" idx="1"/>
          </p:nvPr>
        </p:nvSpPr>
        <p:spPr>
          <a:xfrm>
            <a:off x="838200" y="3506150"/>
            <a:ext cx="10515600" cy="24834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01F80F6-1855-44E9-BA95-5E00A06E786D}"/>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5" name="Footer Placeholder 4">
            <a:extLst>
              <a:ext uri="{FF2B5EF4-FFF2-40B4-BE49-F238E27FC236}">
                <a16:creationId xmlns:a16="http://schemas.microsoft.com/office/drawing/2014/main" id="{873D7FFD-570A-4968-B943-AF87BB679D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CE6A8-0665-4714-B241-6AFBA8C6F8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552369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2A8A8-ECDA-4018-ABB4-CC22892BE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0AE7C-51AF-4F0E-B5A3-8C7E1026C27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5F28C09-A717-49AB-B60E-433BC469258F}"/>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5" name="Footer Placeholder 4">
            <a:extLst>
              <a:ext uri="{FF2B5EF4-FFF2-40B4-BE49-F238E27FC236}">
                <a16:creationId xmlns:a16="http://schemas.microsoft.com/office/drawing/2014/main" id="{1D11A47A-6E5A-4754-8B43-9CE556160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ACA1EB-7AC7-4F86-90C0-AA980D88722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516951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5957-C46F-4F17-BC8C-6507E676E916}"/>
              </a:ext>
            </a:extLst>
          </p:cNvPr>
          <p:cNvSpPr>
            <a:spLocks noGrp="1"/>
          </p:cNvSpPr>
          <p:nvPr>
            <p:ph type="title"/>
          </p:nvPr>
        </p:nvSpPr>
        <p:spPr>
          <a:xfrm>
            <a:off x="831850" y="365760"/>
            <a:ext cx="10515600" cy="3827868"/>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8D9661B-6633-4C8B-8B9C-E514DF851D3E}"/>
              </a:ext>
            </a:extLst>
          </p:cNvPr>
          <p:cNvSpPr>
            <a:spLocks noGrp="1"/>
          </p:cNvSpPr>
          <p:nvPr>
            <p:ph type="body" idx="1"/>
          </p:nvPr>
        </p:nvSpPr>
        <p:spPr>
          <a:xfrm>
            <a:off x="831850" y="4443817"/>
            <a:ext cx="10515600" cy="16458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B6274BF-C1CD-4709-B0A0-E9407DBEA73C}"/>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5" name="Footer Placeholder 4">
            <a:extLst>
              <a:ext uri="{FF2B5EF4-FFF2-40B4-BE49-F238E27FC236}">
                <a16:creationId xmlns:a16="http://schemas.microsoft.com/office/drawing/2014/main" id="{CC9ADB94-0A5B-4B56-B0B1-1FF5580A4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A668A-35AE-4CDF-AC4C-2BEEA9EE80F8}"/>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803787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F1FD-0E96-4963-9F09-92861572B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79E5F0-B650-4AFF-B90E-23B378684D66}"/>
              </a:ext>
            </a:extLst>
          </p:cNvPr>
          <p:cNvSpPr>
            <a:spLocks noGrp="1"/>
          </p:cNvSpPr>
          <p:nvPr>
            <p:ph sz="half" idx="1"/>
          </p:nvPr>
        </p:nvSpPr>
        <p:spPr>
          <a:xfrm>
            <a:off x="838200" y="1940876"/>
            <a:ext cx="5181600" cy="42360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2D1747B-302D-476E-8F4F-E4B114C6624E}"/>
              </a:ext>
            </a:extLst>
          </p:cNvPr>
          <p:cNvSpPr>
            <a:spLocks noGrp="1"/>
          </p:cNvSpPr>
          <p:nvPr>
            <p:ph sz="half" idx="2"/>
          </p:nvPr>
        </p:nvSpPr>
        <p:spPr>
          <a:xfrm>
            <a:off x="6172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40577D-22F7-4958-BB3D-6C9265EA1964}"/>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6" name="Footer Placeholder 5">
            <a:extLst>
              <a:ext uri="{FF2B5EF4-FFF2-40B4-BE49-F238E27FC236}">
                <a16:creationId xmlns:a16="http://schemas.microsoft.com/office/drawing/2014/main" id="{71EC5B46-A8FB-4683-9618-3F6E07383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7887BD-93E9-4181-9D7F-940C3E1730FF}"/>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584544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63D79-FA27-4567-9032-AF722733E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77C1BF-703F-4992-BB0C-EB1E579C7410}"/>
              </a:ext>
            </a:extLst>
          </p:cNvPr>
          <p:cNvSpPr>
            <a:spLocks noGrp="1"/>
          </p:cNvSpPr>
          <p:nvPr>
            <p:ph type="body" idx="1"/>
          </p:nvPr>
        </p:nvSpPr>
        <p:spPr>
          <a:xfrm>
            <a:off x="839788" y="1951823"/>
            <a:ext cx="5157787"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2B2FCE1-6DC0-43B5-8016-89FD4AF5ABD2}"/>
              </a:ext>
            </a:extLst>
          </p:cNvPr>
          <p:cNvSpPr>
            <a:spLocks noGrp="1"/>
          </p:cNvSpPr>
          <p:nvPr>
            <p:ph sz="half" idx="2"/>
          </p:nvPr>
        </p:nvSpPr>
        <p:spPr>
          <a:xfrm>
            <a:off x="839788" y="2954741"/>
            <a:ext cx="5157787" cy="32349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62FED7A-67D0-43CC-889A-25F8849647F1}"/>
              </a:ext>
            </a:extLst>
          </p:cNvPr>
          <p:cNvSpPr>
            <a:spLocks noGrp="1"/>
          </p:cNvSpPr>
          <p:nvPr>
            <p:ph type="body" sz="quarter" idx="3"/>
          </p:nvPr>
        </p:nvSpPr>
        <p:spPr>
          <a:xfrm>
            <a:off x="6172200" y="1951823"/>
            <a:ext cx="5183188"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731C176-48F2-44EC-B3A2-A144403D57FB}"/>
              </a:ext>
            </a:extLst>
          </p:cNvPr>
          <p:cNvSpPr>
            <a:spLocks noGrp="1"/>
          </p:cNvSpPr>
          <p:nvPr>
            <p:ph sz="quarter" idx="4"/>
          </p:nvPr>
        </p:nvSpPr>
        <p:spPr>
          <a:xfrm>
            <a:off x="6172200" y="2954741"/>
            <a:ext cx="5183188"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9187B8-AC48-4FE7-8658-8A31E37311F6}"/>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8" name="Footer Placeholder 7">
            <a:extLst>
              <a:ext uri="{FF2B5EF4-FFF2-40B4-BE49-F238E27FC236}">
                <a16:creationId xmlns:a16="http://schemas.microsoft.com/office/drawing/2014/main" id="{7CCAB465-E22E-45DC-89C9-406121BCED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F9D1CF-F964-4405-8677-5F9E2A02878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438405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3453-DD0F-41C0-8F4A-5DC343F5E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4E6313-506F-4456-B3D9-D9655538F9FB}"/>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4" name="Footer Placeholder 3">
            <a:extLst>
              <a:ext uri="{FF2B5EF4-FFF2-40B4-BE49-F238E27FC236}">
                <a16:creationId xmlns:a16="http://schemas.microsoft.com/office/drawing/2014/main" id="{E8F26068-7707-41EC-93EF-A24CAF8FFD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9C8A3C-8C01-4039-B47B-57D8497587A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491137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92633-8C77-419D-B24D-2B3D44DBA556}"/>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3" name="Footer Placeholder 2">
            <a:extLst>
              <a:ext uri="{FF2B5EF4-FFF2-40B4-BE49-F238E27FC236}">
                <a16:creationId xmlns:a16="http://schemas.microsoft.com/office/drawing/2014/main" id="{FD149D59-0A88-4A14-A740-4CCD9B5264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3DEF9-802F-444E-92D2-397862EEAB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958655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3C20-3881-4F15-94F7-9D7B9F9E357A}"/>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Content Placeholder 2">
            <a:extLst>
              <a:ext uri="{FF2B5EF4-FFF2-40B4-BE49-F238E27FC236}">
                <a16:creationId xmlns:a16="http://schemas.microsoft.com/office/drawing/2014/main" id="{B268F40F-6C2A-48EC-8F16-DA179A1DA375}"/>
              </a:ext>
            </a:extLst>
          </p:cNvPr>
          <p:cNvSpPr>
            <a:spLocks noGrp="1"/>
          </p:cNvSpPr>
          <p:nvPr>
            <p:ph idx="1"/>
          </p:nvPr>
        </p:nvSpPr>
        <p:spPr>
          <a:xfrm>
            <a:off x="5554638" y="457201"/>
            <a:ext cx="5800749" cy="54038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6736B7E-D33D-48C7-97AC-5C0D9874FE53}"/>
              </a:ext>
            </a:extLst>
          </p:cNvPr>
          <p:cNvSpPr>
            <a:spLocks noGrp="1"/>
          </p:cNvSpPr>
          <p:nvPr>
            <p:ph type="body" sz="half" idx="2"/>
          </p:nvPr>
        </p:nvSpPr>
        <p:spPr>
          <a:xfrm>
            <a:off x="839788" y="3657600"/>
            <a:ext cx="4343400" cy="2211387"/>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E9149BC5-FF58-463A-B4FA-F0F912F1234F}"/>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6" name="Footer Placeholder 5">
            <a:extLst>
              <a:ext uri="{FF2B5EF4-FFF2-40B4-BE49-F238E27FC236}">
                <a16:creationId xmlns:a16="http://schemas.microsoft.com/office/drawing/2014/main" id="{947072D7-4A2A-407F-A084-6AE8DD00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4C41C-C368-475C-BDC1-DC5B29C7800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89575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67B0-865B-44ED-9DFE-36C73B0C8B43}"/>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Picture Placeholder 2">
            <a:extLst>
              <a:ext uri="{FF2B5EF4-FFF2-40B4-BE49-F238E27FC236}">
                <a16:creationId xmlns:a16="http://schemas.microsoft.com/office/drawing/2014/main" id="{B73C5CF7-138A-437C-9E0A-FF4179970319}"/>
              </a:ext>
            </a:extLst>
          </p:cNvPr>
          <p:cNvSpPr>
            <a:spLocks noGrp="1"/>
          </p:cNvSpPr>
          <p:nvPr>
            <p:ph type="pic" idx="1"/>
          </p:nvPr>
        </p:nvSpPr>
        <p:spPr>
          <a:xfrm>
            <a:off x="5561462" y="457201"/>
            <a:ext cx="5793925"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117822-7770-4117-96A2-8D2FF0A01044}"/>
              </a:ext>
            </a:extLst>
          </p:cNvPr>
          <p:cNvSpPr>
            <a:spLocks noGrp="1"/>
          </p:cNvSpPr>
          <p:nvPr>
            <p:ph type="body" sz="half" idx="2"/>
          </p:nvPr>
        </p:nvSpPr>
        <p:spPr>
          <a:xfrm>
            <a:off x="839788" y="3664424"/>
            <a:ext cx="4343400" cy="2204564"/>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11295030-39C7-4814-A766-1A3E094EBA15}"/>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6" name="Footer Placeholder 5">
            <a:extLst>
              <a:ext uri="{FF2B5EF4-FFF2-40B4-BE49-F238E27FC236}">
                <a16:creationId xmlns:a16="http://schemas.microsoft.com/office/drawing/2014/main" id="{B91F02CD-DC87-47B6-96C4-F6470B1D8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FF531-02C2-4C1D-A692-7040378066C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65603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26EC-DC54-4882-9D58-F201EA25C4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04E7C-4CBA-49AF-B24C-1A1FF51C2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3C727-C0C7-4BBA-9CF5-6C1FAC76B10C}"/>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5" name="Footer Placeholder 4">
            <a:extLst>
              <a:ext uri="{FF2B5EF4-FFF2-40B4-BE49-F238E27FC236}">
                <a16:creationId xmlns:a16="http://schemas.microsoft.com/office/drawing/2014/main" id="{34603986-C5B4-4956-AC6F-4F36186B8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5F941-E847-4C51-97D6-21066B26EB26}"/>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503533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0338D2-D9EE-4B67-97C1-08ABD574530B}"/>
              </a:ext>
            </a:extLst>
          </p:cNvPr>
          <p:cNvSpPr>
            <a:spLocks noGrp="1"/>
          </p:cNvSpPr>
          <p:nvPr>
            <p:ph type="title" orient="vert"/>
          </p:nvPr>
        </p:nvSpPr>
        <p:spPr>
          <a:xfrm>
            <a:off x="7353848" y="365125"/>
            <a:ext cx="3999952"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274B1422-6C1E-4422-80E8-34B0092FBF05}"/>
              </a:ext>
            </a:extLst>
          </p:cNvPr>
          <p:cNvSpPr>
            <a:spLocks noGrp="1"/>
          </p:cNvSpPr>
          <p:nvPr>
            <p:ph type="body" orient="vert" idx="1"/>
          </p:nvPr>
        </p:nvSpPr>
        <p:spPr>
          <a:xfrm>
            <a:off x="838200" y="365125"/>
            <a:ext cx="626546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C8B53C-3084-4BC0-A80E-DB41C04C6258}"/>
              </a:ext>
            </a:extLst>
          </p:cNvPr>
          <p:cNvSpPr>
            <a:spLocks noGrp="1"/>
          </p:cNvSpPr>
          <p:nvPr>
            <p:ph type="dt" sz="half" idx="10"/>
          </p:nvPr>
        </p:nvSpPr>
        <p:spPr/>
        <p:txBody>
          <a:bodyPr/>
          <a:lstStyle/>
          <a:p>
            <a:fld id="{FD2766A6-3C10-4AB8-86A1-BB1F0CDA7EFE}" type="datetimeFigureOut">
              <a:rPr lang="en-US" smtClean="0"/>
              <a:t>5/22/2023</a:t>
            </a:fld>
            <a:endParaRPr lang="en-US"/>
          </a:p>
        </p:txBody>
      </p:sp>
      <p:sp>
        <p:nvSpPr>
          <p:cNvPr id="5" name="Footer Placeholder 4">
            <a:extLst>
              <a:ext uri="{FF2B5EF4-FFF2-40B4-BE49-F238E27FC236}">
                <a16:creationId xmlns:a16="http://schemas.microsoft.com/office/drawing/2014/main" id="{8276BFDE-DC70-4A6E-90B8-337FC4725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3578F-39AE-4F6F-9614-32EF672E616D}"/>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086209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818BD-D734-48A1-8CC0-609D11E5560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F9D215A-D2A1-4903-A905-F8B06EF41B4F}"/>
              </a:ext>
            </a:extLst>
          </p:cNvPr>
          <p:cNvSpPr>
            <a:spLocks noGrp="1"/>
          </p:cNvSpPr>
          <p:nvPr>
            <p:ph type="body" idx="1"/>
          </p:nvPr>
        </p:nvSpPr>
        <p:spPr>
          <a:xfrm>
            <a:off x="838200" y="1940875"/>
            <a:ext cx="10515600" cy="42360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42B88A-7A1D-4AA1-8536-28DC13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D2766A6-3C10-4AB8-86A1-BB1F0CDA7EFE}" type="datetimeFigureOut">
              <a:rPr lang="en-US" smtClean="0"/>
              <a:pPr/>
              <a:t>5/22/2023</a:t>
            </a:fld>
            <a:endParaRPr lang="en-US" dirty="0"/>
          </a:p>
        </p:txBody>
      </p:sp>
      <p:sp>
        <p:nvSpPr>
          <p:cNvPr id="5" name="Footer Placeholder 4">
            <a:extLst>
              <a:ext uri="{FF2B5EF4-FFF2-40B4-BE49-F238E27FC236}">
                <a16:creationId xmlns:a16="http://schemas.microsoft.com/office/drawing/2014/main" id="{B37FE925-0C4B-4BAE-9799-3A9D46D920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ADAD54-E5C5-4D48-8592-BB22F0A851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060201-1C40-4B39-813D-5CD9493BAEED}" type="slidenum">
              <a:rPr lang="en-US" smtClean="0"/>
              <a:pPr/>
              <a:t>‹#›</a:t>
            </a:fld>
            <a:endParaRPr lang="en-US"/>
          </a:p>
        </p:txBody>
      </p:sp>
    </p:spTree>
    <p:extLst>
      <p:ext uri="{BB962C8B-B14F-4D97-AF65-F5344CB8AC3E}">
        <p14:creationId xmlns:p14="http://schemas.microsoft.com/office/powerpoint/2010/main" val="191713464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lang="en-US" sz="5400" kern="120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p:titleStyle>
    <p:body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Vaizdo įrašas 3" descr="Paveikslėlis, kuriame yra dangus, laukas, šviesus, naktis&#10;&#10;Automatiškai sugeneruotas aprašymas">
            <a:extLst>
              <a:ext uri="{FF2B5EF4-FFF2-40B4-BE49-F238E27FC236}">
                <a16:creationId xmlns:a16="http://schemas.microsoft.com/office/drawing/2014/main" id="{90B71776-35A5-3AD8-1174-F29102330B1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59" r="-1" b="-1"/>
          <a:stretch/>
        </p:blipFill>
        <p:spPr>
          <a:xfrm>
            <a:off x="3068" y="-2"/>
            <a:ext cx="12188932" cy="6857990"/>
          </a:xfrm>
          <a:prstGeom prst="rect">
            <a:avLst/>
          </a:prstGeom>
        </p:spPr>
      </p:pic>
      <p:sp>
        <p:nvSpPr>
          <p:cNvPr id="11" name="Rectangle 10">
            <a:extLst>
              <a:ext uri="{FF2B5EF4-FFF2-40B4-BE49-F238E27FC236}">
                <a16:creationId xmlns:a16="http://schemas.microsoft.com/office/drawing/2014/main" id="{4D71E64B-9F70-4956-A351-D707CAB0A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524" y="0"/>
            <a:ext cx="12188952" cy="4076943"/>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C07B4F3A-1EC8-86EF-8BDF-FECA109F23DA}"/>
              </a:ext>
            </a:extLst>
          </p:cNvPr>
          <p:cNvSpPr>
            <a:spLocks noGrp="1"/>
          </p:cNvSpPr>
          <p:nvPr>
            <p:ph type="ctrTitle"/>
          </p:nvPr>
        </p:nvSpPr>
        <p:spPr>
          <a:xfrm>
            <a:off x="0" y="0"/>
            <a:ext cx="7801762" cy="1736857"/>
          </a:xfrm>
        </p:spPr>
        <p:txBody>
          <a:bodyPr anchor="t">
            <a:normAutofit fontScale="90000"/>
          </a:bodyPr>
          <a:lstStyle/>
          <a:p>
            <a:r>
              <a:rPr lang="lt-LT" sz="5400" dirty="0">
                <a:solidFill>
                  <a:schemeClr val="bg1"/>
                </a:solidFill>
                <a:latin typeface="Britannic Bold" panose="020B0903060703020204" pitchFamily="34" charset="0"/>
              </a:rPr>
              <a:t>KONGRESO DARBO TVARKOS IR BALSŲ SKAIČIAVIMO KOMISIJOS VEIKLOS NUOSTATŲ PAKEITIMAI</a:t>
            </a:r>
            <a:endParaRPr lang="lt-LT" sz="5400" dirty="0">
              <a:solidFill>
                <a:schemeClr val="bg1"/>
              </a:solidFill>
            </a:endParaRPr>
          </a:p>
        </p:txBody>
      </p:sp>
    </p:spTree>
    <p:extLst>
      <p:ext uri="{BB962C8B-B14F-4D97-AF65-F5344CB8AC3E}">
        <p14:creationId xmlns:p14="http://schemas.microsoft.com/office/powerpoint/2010/main" val="2538419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4ED7585-7BA2-DC0A-F030-FCCBF638015A}"/>
              </a:ext>
            </a:extLst>
          </p:cNvPr>
          <p:cNvSpPr>
            <a:spLocks noGrp="1"/>
          </p:cNvSpPr>
          <p:nvPr>
            <p:ph type="title"/>
          </p:nvPr>
        </p:nvSpPr>
        <p:spPr/>
        <p:txBody>
          <a:bodyPr/>
          <a:lstStyle/>
          <a:p>
            <a:r>
              <a:rPr lang="lt-LT" dirty="0"/>
              <a:t>6.1. punkto pakeitimas</a:t>
            </a:r>
          </a:p>
        </p:txBody>
      </p:sp>
      <p:sp>
        <p:nvSpPr>
          <p:cNvPr id="3" name="Turinio vietos rezervavimo ženklas 2">
            <a:extLst>
              <a:ext uri="{FF2B5EF4-FFF2-40B4-BE49-F238E27FC236}">
                <a16:creationId xmlns:a16="http://schemas.microsoft.com/office/drawing/2014/main" id="{F7FCE235-9F7A-77E6-E450-E42BBB73DAE0}"/>
              </a:ext>
            </a:extLst>
          </p:cNvPr>
          <p:cNvSpPr>
            <a:spLocks noGrp="1"/>
          </p:cNvSpPr>
          <p:nvPr>
            <p:ph idx="1"/>
          </p:nvPr>
        </p:nvSpPr>
        <p:spPr/>
        <p:txBody>
          <a:bodyPr/>
          <a:lstStyle/>
          <a:p>
            <a:pPr algn="just"/>
            <a:endParaRPr lang="lt-LT" sz="1800" u="none" strike="noStrike" dirty="0">
              <a:solidFill>
                <a:srgbClr val="000000"/>
              </a:solidFill>
              <a:effectLst/>
              <a:latin typeface="Times New Roman" panose="02020603050405020304" pitchFamily="18" charset="0"/>
              <a:ea typeface="Times New Roman" panose="02020603050405020304" pitchFamily="18" charset="0"/>
            </a:endParaRPr>
          </a:p>
          <a:p>
            <a:pPr algn="just"/>
            <a:r>
              <a:rPr lang="lt-LT" sz="1800" strike="sngStrike" dirty="0">
                <a:solidFill>
                  <a:srgbClr val="000000"/>
                </a:solidFill>
                <a:latin typeface="Times New Roman" panose="02020603050405020304" pitchFamily="18" charset="0"/>
                <a:ea typeface="Times New Roman" panose="02020603050405020304" pitchFamily="18" charset="0"/>
              </a:rPr>
              <a:t>6.1. </a:t>
            </a:r>
            <a:r>
              <a:rPr lang="lt-LT" sz="1800" u="none" strike="sngStrike" dirty="0">
                <a:solidFill>
                  <a:srgbClr val="000000"/>
                </a:solidFill>
                <a:effectLst/>
                <a:latin typeface="Times New Roman" panose="02020603050405020304" pitchFamily="18" charset="0"/>
                <a:ea typeface="Times New Roman" panose="02020603050405020304" pitchFamily="18" charset="0"/>
              </a:rPr>
              <a:t>Prezidentas renkamas iš regioniniuose susirinkimuose iškeltų kandidatų, kurių skaičius neribojamas. Jei alternatyvių kandidatų yra daugiau kaip du ir pirmajame balsavimo ture nei vienas iš jų nesurenka daugiau kaip pusės dalyvaujančių kongrese asociacijos narių balsų, tada skelbiamas antrasis balsavimo turas, kuriame prezidentas renkamas iš dviejų kandidatų, pirmajame balsavimo ture surinkusių daugiausiai balsų. </a:t>
            </a:r>
            <a:endParaRPr lang="lt-LT" sz="1800" u="none" strike="sngStrike" dirty="0">
              <a:effectLst/>
              <a:latin typeface="Arial" panose="020B0604020202020204" pitchFamily="34" charset="0"/>
              <a:ea typeface="Times New Roman" panose="02020603050405020304" pitchFamily="18" charset="0"/>
            </a:endParaRPr>
          </a:p>
          <a:p>
            <a:pPr marL="0" indent="0" algn="just">
              <a:buNone/>
            </a:pPr>
            <a:endParaRPr lang="lt-LT" sz="1800" dirty="0">
              <a:solidFill>
                <a:srgbClr val="000000"/>
              </a:solidFill>
              <a:latin typeface="Times New Roman" panose="02020603050405020304" pitchFamily="18" charset="0"/>
              <a:ea typeface="Times New Roman" panose="02020603050405020304" pitchFamily="18" charset="0"/>
            </a:endParaRPr>
          </a:p>
          <a:p>
            <a:pPr algn="just"/>
            <a:r>
              <a:rPr lang="lt-LT" sz="1800" u="none" strike="noStrike" dirty="0">
                <a:solidFill>
                  <a:srgbClr val="000000"/>
                </a:solidFill>
                <a:effectLst/>
                <a:latin typeface="Times New Roman" panose="02020603050405020304" pitchFamily="18" charset="0"/>
                <a:ea typeface="Times New Roman" panose="02020603050405020304" pitchFamily="18" charset="0"/>
              </a:rPr>
              <a:t>6.1. Prezidentas renkamas iš regioniniuose susirinkimuose iškeltų kandidatų, kurių skaičius neribojamas, </a:t>
            </a:r>
            <a:r>
              <a:rPr lang="lt-LT" sz="1800" u="none" strike="noStrike" dirty="0">
                <a:solidFill>
                  <a:srgbClr val="FF0000"/>
                </a:solidFill>
                <a:effectLst/>
                <a:latin typeface="Times New Roman" panose="02020603050405020304" pitchFamily="18" charset="0"/>
                <a:ea typeface="Times New Roman" panose="02020603050405020304" pitchFamily="18" charset="0"/>
              </a:rPr>
              <a:t>tačiau visi siūlomi kandidatai ir jų atstovaujami Asociacijos nariai turi atitikti Asociacijos įstatuose, kongreso metu priimtuose nutarimuose ir šioje tvarkoje nustatytus reikalavimus</a:t>
            </a:r>
            <a:r>
              <a:rPr lang="lt-LT" sz="1800" u="none" strike="noStrike" dirty="0">
                <a:solidFill>
                  <a:srgbClr val="000000"/>
                </a:solidFill>
                <a:effectLst/>
                <a:latin typeface="Times New Roman" panose="02020603050405020304" pitchFamily="18" charset="0"/>
                <a:ea typeface="Times New Roman" panose="02020603050405020304" pitchFamily="18" charset="0"/>
              </a:rPr>
              <a:t>. Jei alternatyvių kandidatų yra daugiau kaip du ir pirmajame balsavimo ture nei vienas iš jų nesurenka daugiau kaip pusės dalyvaujančių kongrese asociacijos narių balsų, tada skelbiamas antrasis balsavimo turas, kuriame prezidentas renkamas iš dviejų kandidatų, pirmajame balsavimo ture surinkusių daugiausiai balsų. </a:t>
            </a:r>
            <a:endParaRPr lang="lt-LT" sz="1800" u="none" strike="noStrike" dirty="0">
              <a:effectLst/>
              <a:latin typeface="Arial" panose="020B0604020202020204" pitchFamily="34" charset="0"/>
              <a:ea typeface="Times New Roman" panose="02020603050405020304" pitchFamily="18" charset="0"/>
            </a:endParaRPr>
          </a:p>
          <a:p>
            <a:endParaRPr lang="lt-LT" dirty="0"/>
          </a:p>
        </p:txBody>
      </p:sp>
    </p:spTree>
    <p:extLst>
      <p:ext uri="{BB962C8B-B14F-4D97-AF65-F5344CB8AC3E}">
        <p14:creationId xmlns:p14="http://schemas.microsoft.com/office/powerpoint/2010/main" val="2408449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1B3B0DD-F2B5-14CD-8D74-A1FA0DD0216D}"/>
              </a:ext>
            </a:extLst>
          </p:cNvPr>
          <p:cNvSpPr>
            <a:spLocks noGrp="1"/>
          </p:cNvSpPr>
          <p:nvPr>
            <p:ph type="title"/>
          </p:nvPr>
        </p:nvSpPr>
        <p:spPr/>
        <p:txBody>
          <a:bodyPr/>
          <a:lstStyle/>
          <a:p>
            <a:r>
              <a:rPr lang="lt-LT" dirty="0"/>
              <a:t>6.4. punkto pakeitimas</a:t>
            </a:r>
          </a:p>
        </p:txBody>
      </p:sp>
      <p:sp>
        <p:nvSpPr>
          <p:cNvPr id="3" name="Turinio vietos rezervavimo ženklas 2">
            <a:extLst>
              <a:ext uri="{FF2B5EF4-FFF2-40B4-BE49-F238E27FC236}">
                <a16:creationId xmlns:a16="http://schemas.microsoft.com/office/drawing/2014/main" id="{53D20C3F-D61C-FF8F-0E12-3ED9FC657973}"/>
              </a:ext>
            </a:extLst>
          </p:cNvPr>
          <p:cNvSpPr>
            <a:spLocks noGrp="1"/>
          </p:cNvSpPr>
          <p:nvPr>
            <p:ph idx="1"/>
          </p:nvPr>
        </p:nvSpPr>
        <p:spPr/>
        <p:txBody>
          <a:bodyPr/>
          <a:lstStyle/>
          <a:p>
            <a:endParaRPr lang="lt-LT" sz="1800" u="none" strike="noStrike" dirty="0">
              <a:solidFill>
                <a:srgbClr val="000000"/>
              </a:solidFill>
              <a:effectLst/>
              <a:latin typeface="Times New Roman" panose="02020603050405020304" pitchFamily="18" charset="0"/>
              <a:ea typeface="Times New Roman" panose="02020603050405020304" pitchFamily="18" charset="0"/>
            </a:endParaRPr>
          </a:p>
          <a:p>
            <a:pPr algn="just"/>
            <a:r>
              <a:rPr lang="lt-LT" sz="1800" u="none" strike="sngStrike" dirty="0">
                <a:solidFill>
                  <a:srgbClr val="000000"/>
                </a:solidFill>
                <a:effectLst/>
                <a:latin typeface="Times New Roman" panose="02020603050405020304" pitchFamily="18" charset="0"/>
                <a:ea typeface="Times New Roman" panose="02020603050405020304" pitchFamily="18" charset="0"/>
              </a:rPr>
              <a:t>Revizijos komisijos nariai renkami iš regioninių susirinkimų pasiūlytų kandidatų, atitinkančių asociacijos įstatuose revizijos komisijos nariui nustatytus reikalavimus. </a:t>
            </a:r>
            <a:endParaRPr lang="lt-LT" sz="1800" strike="sngStrike" dirty="0">
              <a:latin typeface="Arial" panose="020B0604020202020204" pitchFamily="34" charset="0"/>
              <a:ea typeface="Times New Roman" panose="02020603050405020304" pitchFamily="18" charset="0"/>
            </a:endParaRPr>
          </a:p>
          <a:p>
            <a:pPr marL="0" indent="0" algn="just">
              <a:buNone/>
            </a:pPr>
            <a:endParaRPr lang="lt-LT" sz="1800" dirty="0">
              <a:solidFill>
                <a:srgbClr val="000000"/>
              </a:solidFill>
              <a:latin typeface="Times New Roman" panose="02020603050405020304" pitchFamily="18" charset="0"/>
              <a:ea typeface="Times New Roman" panose="02020603050405020304" pitchFamily="18" charset="0"/>
            </a:endParaRPr>
          </a:p>
          <a:p>
            <a:pPr algn="just"/>
            <a:r>
              <a:rPr lang="lt-LT" sz="1800" u="none" strike="noStrike" dirty="0">
                <a:solidFill>
                  <a:srgbClr val="000000"/>
                </a:solidFill>
                <a:effectLst/>
                <a:latin typeface="Times New Roman" panose="02020603050405020304" pitchFamily="18" charset="0"/>
                <a:ea typeface="Times New Roman" panose="02020603050405020304" pitchFamily="18" charset="0"/>
              </a:rPr>
              <a:t>6.4. Revizijos komisijos nariai renkami iš regioninių susirinkimų pasiūlytų kandidatų, atitinkančių asociacijos įstatuose,</a:t>
            </a:r>
            <a:r>
              <a:rPr lang="lt-LT" sz="1800" u="none" strike="noStrike" dirty="0">
                <a:solidFill>
                  <a:srgbClr val="FF0000"/>
                </a:solidFill>
                <a:effectLst/>
                <a:latin typeface="Times New Roman" panose="02020603050405020304" pitchFamily="18" charset="0"/>
                <a:ea typeface="Times New Roman" panose="02020603050405020304" pitchFamily="18" charset="0"/>
              </a:rPr>
              <a:t> kongreso metu priimtuose nutarimuose ir šioje tvarkoje</a:t>
            </a:r>
            <a:r>
              <a:rPr lang="lt-LT" sz="1800" u="none" strike="noStrike" dirty="0">
                <a:solidFill>
                  <a:srgbClr val="000000"/>
                </a:solidFill>
                <a:effectLst/>
                <a:latin typeface="Times New Roman" panose="02020603050405020304" pitchFamily="18" charset="0"/>
                <a:ea typeface="Times New Roman" panose="02020603050405020304" pitchFamily="18" charset="0"/>
              </a:rPr>
              <a:t> revizijos komisijos nariui nustatytus reikalavimus. </a:t>
            </a:r>
            <a:endParaRPr lang="lt-LT" sz="1800" u="none" strike="noStrike" dirty="0">
              <a:effectLst/>
              <a:latin typeface="Arial" panose="020B0604020202020204" pitchFamily="34" charset="0"/>
              <a:ea typeface="Times New Roman" panose="02020603050405020304" pitchFamily="18" charset="0"/>
            </a:endParaRPr>
          </a:p>
          <a:p>
            <a:endParaRPr lang="lt-LT" dirty="0"/>
          </a:p>
        </p:txBody>
      </p:sp>
    </p:spTree>
    <p:extLst>
      <p:ext uri="{BB962C8B-B14F-4D97-AF65-F5344CB8AC3E}">
        <p14:creationId xmlns:p14="http://schemas.microsoft.com/office/powerpoint/2010/main" val="1119423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6E929F9-3A14-D0EA-8D81-29038645370A}"/>
              </a:ext>
            </a:extLst>
          </p:cNvPr>
          <p:cNvSpPr>
            <a:spLocks noGrp="1"/>
          </p:cNvSpPr>
          <p:nvPr>
            <p:ph type="title"/>
          </p:nvPr>
        </p:nvSpPr>
        <p:spPr/>
        <p:txBody>
          <a:bodyPr/>
          <a:lstStyle/>
          <a:p>
            <a:r>
              <a:rPr lang="lt-LT" dirty="0"/>
              <a:t>7.1. punkto pakeitimas</a:t>
            </a:r>
          </a:p>
        </p:txBody>
      </p:sp>
      <p:sp>
        <p:nvSpPr>
          <p:cNvPr id="3" name="Turinio vietos rezervavimo ženklas 2">
            <a:extLst>
              <a:ext uri="{FF2B5EF4-FFF2-40B4-BE49-F238E27FC236}">
                <a16:creationId xmlns:a16="http://schemas.microsoft.com/office/drawing/2014/main" id="{E2149E60-C1A1-82A6-015F-7A9AD61C2022}"/>
              </a:ext>
            </a:extLst>
          </p:cNvPr>
          <p:cNvSpPr>
            <a:spLocks noGrp="1"/>
          </p:cNvSpPr>
          <p:nvPr>
            <p:ph idx="1"/>
          </p:nvPr>
        </p:nvSpPr>
        <p:spPr/>
        <p:txBody>
          <a:bodyPr/>
          <a:lstStyle/>
          <a:p>
            <a:endParaRPr lang="lt-LT" sz="1800" u="none" strike="noStrike" dirty="0">
              <a:solidFill>
                <a:srgbClr val="000000"/>
              </a:solidFill>
              <a:effectLst/>
              <a:latin typeface="Times New Roman" panose="02020603050405020304" pitchFamily="18" charset="0"/>
              <a:ea typeface="Times New Roman" panose="02020603050405020304" pitchFamily="18" charset="0"/>
            </a:endParaRPr>
          </a:p>
          <a:p>
            <a:pPr algn="just"/>
            <a:r>
              <a:rPr lang="lt-LT" sz="1800" u="none" strike="sngStrike" dirty="0">
                <a:solidFill>
                  <a:srgbClr val="000000"/>
                </a:solidFill>
                <a:effectLst/>
                <a:latin typeface="Times New Roman" panose="02020603050405020304" pitchFamily="18" charset="0"/>
                <a:ea typeface="Times New Roman" panose="02020603050405020304" pitchFamily="18" charset="0"/>
              </a:rPr>
              <a:t>7.1. Kongresas gali priimti nutarimus, kai jame dalyvauja daugiau kaip 1/2 asociacijos narių.  Kongresas neturi teisės priimti nutarimų darbotvarkėje nepaskelbtais klausimais, jeigu jame dalyvauja ne visi asociacijos nariai. </a:t>
            </a:r>
            <a:endParaRPr lang="lt-LT" sz="1800" u="none" strike="sngStrike" dirty="0">
              <a:effectLst/>
              <a:latin typeface="Arial" panose="020B0604020202020204" pitchFamily="34" charset="0"/>
              <a:ea typeface="Times New Roman" panose="02020603050405020304" pitchFamily="18" charset="0"/>
            </a:endParaRPr>
          </a:p>
          <a:p>
            <a:pPr marL="0" indent="0" algn="just">
              <a:buNone/>
            </a:pPr>
            <a:endParaRPr lang="lt-LT" sz="1800" strike="sngStrike" dirty="0">
              <a:solidFill>
                <a:srgbClr val="000000"/>
              </a:solidFill>
              <a:latin typeface="Times New Roman" panose="02020603050405020304" pitchFamily="18" charset="0"/>
              <a:ea typeface="Times New Roman" panose="02020603050405020304" pitchFamily="18" charset="0"/>
            </a:endParaRPr>
          </a:p>
          <a:p>
            <a:pPr algn="just"/>
            <a:r>
              <a:rPr lang="lt-LT" sz="1800" u="none" strike="noStrike" dirty="0">
                <a:solidFill>
                  <a:srgbClr val="000000"/>
                </a:solidFill>
                <a:effectLst/>
                <a:latin typeface="Times New Roman" panose="02020603050405020304" pitchFamily="18" charset="0"/>
                <a:ea typeface="Times New Roman" panose="02020603050405020304" pitchFamily="18" charset="0"/>
              </a:rPr>
              <a:t>7.1. Kongresas gali priimti nutarimus, kai jame dalyvauja daugiau kaip </a:t>
            </a:r>
            <a:r>
              <a:rPr lang="lt-LT" sz="1800" u="none" strike="noStrike" dirty="0">
                <a:solidFill>
                  <a:srgbClr val="FF0000"/>
                </a:solidFill>
                <a:effectLst/>
                <a:latin typeface="Times New Roman" panose="02020603050405020304" pitchFamily="18" charset="0"/>
                <a:ea typeface="Times New Roman" panose="02020603050405020304" pitchFamily="18" charset="0"/>
              </a:rPr>
              <a:t>1/4 asociacijos narių</a:t>
            </a:r>
            <a:r>
              <a:rPr lang="lt-LT" sz="1800" u="none" strike="noStrike" dirty="0">
                <a:solidFill>
                  <a:srgbClr val="000000"/>
                </a:solidFill>
                <a:effectLst/>
                <a:latin typeface="Times New Roman" panose="02020603050405020304" pitchFamily="18" charset="0"/>
                <a:ea typeface="Times New Roman" panose="02020603050405020304" pitchFamily="18" charset="0"/>
              </a:rPr>
              <a:t>.  Kongresas neturi teisės priimti nutarimų darbotvarkėje nepaskelbtais klausimais, jeigu jame dalyvauja ne visi asociacijos nariai. </a:t>
            </a:r>
            <a:endParaRPr lang="lt-LT" sz="1800" u="none" strike="noStrike" dirty="0">
              <a:effectLst/>
              <a:latin typeface="Arial" panose="020B0604020202020204" pitchFamily="34" charset="0"/>
              <a:ea typeface="Times New Roman" panose="02020603050405020304" pitchFamily="18" charset="0"/>
            </a:endParaRPr>
          </a:p>
          <a:p>
            <a:endParaRPr lang="lt-LT" dirty="0"/>
          </a:p>
        </p:txBody>
      </p:sp>
    </p:spTree>
    <p:extLst>
      <p:ext uri="{BB962C8B-B14F-4D97-AF65-F5344CB8AC3E}">
        <p14:creationId xmlns:p14="http://schemas.microsoft.com/office/powerpoint/2010/main" val="836278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E0639D0-E497-4A61-1125-A83EA3411D85}"/>
              </a:ext>
            </a:extLst>
          </p:cNvPr>
          <p:cNvSpPr>
            <a:spLocks noGrp="1"/>
          </p:cNvSpPr>
          <p:nvPr>
            <p:ph type="title"/>
          </p:nvPr>
        </p:nvSpPr>
        <p:spPr/>
        <p:txBody>
          <a:bodyPr>
            <a:normAutofit fontScale="90000"/>
          </a:bodyPr>
          <a:lstStyle/>
          <a:p>
            <a:r>
              <a:rPr lang="lt-LT" dirty="0"/>
              <a:t>Balsų skaičiavimo komisijos veiklos nuostatų pakeitimas</a:t>
            </a:r>
          </a:p>
        </p:txBody>
      </p:sp>
      <p:sp>
        <p:nvSpPr>
          <p:cNvPr id="3" name="Turinio vietos rezervavimo ženklas 2">
            <a:extLst>
              <a:ext uri="{FF2B5EF4-FFF2-40B4-BE49-F238E27FC236}">
                <a16:creationId xmlns:a16="http://schemas.microsoft.com/office/drawing/2014/main" id="{570CCEFD-05AF-ED93-986C-4377DCE82B5D}"/>
              </a:ext>
            </a:extLst>
          </p:cNvPr>
          <p:cNvSpPr>
            <a:spLocks noGrp="1"/>
          </p:cNvSpPr>
          <p:nvPr>
            <p:ph idx="1"/>
          </p:nvPr>
        </p:nvSpPr>
        <p:spPr/>
        <p:txBody>
          <a:bodyPr/>
          <a:lstStyle/>
          <a:p>
            <a:pPr marL="0" indent="0">
              <a:buNone/>
            </a:pPr>
            <a:endParaRPr lang="lt-LT"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lt-LT" sz="1800" strike="sngStrike" dirty="0">
                <a:latin typeface="Times New Roman" panose="02020603050405020304" pitchFamily="18" charset="0"/>
                <a:ea typeface="Calibri" panose="020F0502020204030204" pitchFamily="34" charset="0"/>
                <a:cs typeface="Times New Roman" panose="02020603050405020304" pitchFamily="18" charset="0"/>
              </a:rPr>
              <a:t>10. Komisiją sudaro nelyginis skaičius, ne mažiau kaip 11 narių.</a:t>
            </a:r>
          </a:p>
          <a:p>
            <a:r>
              <a:rPr lang="lt-LT"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10. Komisiją sudaro nelyginis skaičius: regioniniame susirinkime ne mažiau kaip 3 nariai ir ne daugiau kaip 7 nariai, o kongrese ne mažiau kaip 5 nariai, bet ne daugiau kaip 11 narių.</a:t>
            </a:r>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510071645"/>
      </p:ext>
    </p:extLst>
  </p:cSld>
  <p:clrMapOvr>
    <a:masterClrMapping/>
  </p:clrMapOvr>
</p:sld>
</file>

<file path=ppt/theme/theme1.xml><?xml version="1.0" encoding="utf-8"?>
<a:theme xmlns:a="http://schemas.openxmlformats.org/drawingml/2006/main" name="FadeVTI">
  <a:themeElements>
    <a:clrScheme name="AnalogousFromDarkSeedLeftStep">
      <a:dk1>
        <a:srgbClr val="000000"/>
      </a:dk1>
      <a:lt1>
        <a:srgbClr val="FFFFFF"/>
      </a:lt1>
      <a:dk2>
        <a:srgbClr val="30241B"/>
      </a:dk2>
      <a:lt2>
        <a:srgbClr val="F0F3F3"/>
      </a:lt2>
      <a:accent1>
        <a:srgbClr val="C34D67"/>
      </a:accent1>
      <a:accent2>
        <a:srgbClr val="B13B86"/>
      </a:accent2>
      <a:accent3>
        <a:srgbClr val="BD4DC3"/>
      </a:accent3>
      <a:accent4>
        <a:srgbClr val="7A3BB1"/>
      </a:accent4>
      <a:accent5>
        <a:srgbClr val="5A4DC3"/>
      </a:accent5>
      <a:accent6>
        <a:srgbClr val="3B5FB1"/>
      </a:accent6>
      <a:hlink>
        <a:srgbClr val="7B5CC8"/>
      </a:hlink>
      <a:folHlink>
        <a:srgbClr val="7F7F7F"/>
      </a:folHlink>
    </a:clrScheme>
    <a:fontScheme name="Custom 49">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deVTI" id="{1194088A-B135-4437-9FD8-7466BBC13A13}" vid="{B787DE2F-1995-45D8-A8E2-6B5CC521AC55}"/>
    </a:ext>
  </a:extLst>
</a:theme>
</file>

<file path=docProps/app.xml><?xml version="1.0" encoding="utf-8"?>
<Properties xmlns="http://schemas.openxmlformats.org/officeDocument/2006/extended-properties" xmlns:vt="http://schemas.openxmlformats.org/officeDocument/2006/docPropsVTypes">
  <TotalTime>21</TotalTime>
  <Words>333</Words>
  <Application>Microsoft Office PowerPoint</Application>
  <PresentationFormat>Plačiaekranė</PresentationFormat>
  <Paragraphs>20</Paragraphs>
  <Slides>5</Slides>
  <Notes>0</Notes>
  <HiddenSlides>0</HiddenSlides>
  <MMClips>1</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5</vt:i4>
      </vt:variant>
    </vt:vector>
  </HeadingPairs>
  <TitlesOfParts>
    <vt:vector size="12" baseType="lpstr">
      <vt:lpstr>Aharoni</vt:lpstr>
      <vt:lpstr>Arial</vt:lpstr>
      <vt:lpstr>Avenir Next LT Pro</vt:lpstr>
      <vt:lpstr>Britannic Bold</vt:lpstr>
      <vt:lpstr>Calibri</vt:lpstr>
      <vt:lpstr>Times New Roman</vt:lpstr>
      <vt:lpstr>FadeVTI</vt:lpstr>
      <vt:lpstr>KONGRESO DARBO TVARKOS IR BALSŲ SKAIČIAVIMO KOMISIJOS VEIKLOS NUOSTATŲ PAKEITIMAI</vt:lpstr>
      <vt:lpstr>6.1. punkto pakeitimas</vt:lpstr>
      <vt:lpstr>6.4. punkto pakeitimas</vt:lpstr>
      <vt:lpstr>7.1. punkto pakeitimas</vt:lpstr>
      <vt:lpstr>Balsų skaičiavimo komisijos veiklos nuostatų pakeitimas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KONGRESO DARBO TVARKOS PAKEITIMAI</dc:title>
  <dc:creator>Evelina Polujanskaitė</dc:creator>
  <cp:lastModifiedBy>Evelina Polujanskaitė</cp:lastModifiedBy>
  <cp:revision>1</cp:revision>
  <dcterms:created xsi:type="dcterms:W3CDTF">2022-08-04T07:52:56Z</dcterms:created>
  <dcterms:modified xsi:type="dcterms:W3CDTF">2023-05-22T06:43:29Z</dcterms:modified>
</cp:coreProperties>
</file>