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Kuro sąnaudų analizė (2021–2026 m.)</a:t>
            </a:r>
          </a:p>
        </p:txBody>
      </p:sp>
      <p:pic>
        <p:nvPicPr>
          <p:cNvPr id="3" name="Picture 2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5486400" cy="411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Demonstracija ekrane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Kuro sąnaudų analizė (2021–2026 m.)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Narūnas Raulinaitis</dc:creator>
  <cp:keywords/>
  <dc:description>generated using python-pptx</dc:description>
  <cp:lastModifiedBy>Narūnas Raulinaitis</cp:lastModifiedBy>
  <cp:revision>1</cp:revision>
  <dcterms:created xsi:type="dcterms:W3CDTF">2013-01-27T09:14:16Z</dcterms:created>
  <dcterms:modified xsi:type="dcterms:W3CDTF">2026-04-25T06:56:57Z</dcterms:modified>
  <cp:category/>
</cp:coreProperties>
</file>